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AA19C-46B2-4C01-8F94-1BDCB8FC412B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BA3F031-A96A-4B18-B54E-69806DEE14F9}">
      <dgm:prSet/>
      <dgm:spPr/>
      <dgm:t>
        <a:bodyPr/>
        <a:lstStyle/>
        <a:p>
          <a:r>
            <a:rPr lang="en-US"/>
            <a:t>Euler’s Parameter is based on quaternions.</a:t>
          </a:r>
        </a:p>
      </dgm:t>
    </dgm:pt>
    <dgm:pt modelId="{D842356B-401C-446C-BDBA-FD2E8FCB7EAB}" type="parTrans" cxnId="{1DBFDDBB-483E-4EBB-8AE0-B5727FBF74AD}">
      <dgm:prSet/>
      <dgm:spPr/>
      <dgm:t>
        <a:bodyPr/>
        <a:lstStyle/>
        <a:p>
          <a:endParaRPr lang="en-US"/>
        </a:p>
      </dgm:t>
    </dgm:pt>
    <dgm:pt modelId="{C4405092-200C-4FB5-9809-A72508575220}" type="sibTrans" cxnId="{1DBFDDBB-483E-4EBB-8AE0-B5727FBF74AD}">
      <dgm:prSet/>
      <dgm:spPr/>
      <dgm:t>
        <a:bodyPr/>
        <a:lstStyle/>
        <a:p>
          <a:endParaRPr lang="en-US"/>
        </a:p>
      </dgm:t>
    </dgm:pt>
    <dgm:pt modelId="{2B4158B6-8642-462A-BF01-0E61594929AB}">
      <dgm:prSet/>
      <dgm:spPr/>
      <dgm:t>
        <a:bodyPr/>
        <a:lstStyle/>
        <a:p>
          <a:r>
            <a:rPr lang="en-US"/>
            <a:t>Introduction of new dimensions.</a:t>
          </a:r>
        </a:p>
      </dgm:t>
    </dgm:pt>
    <dgm:pt modelId="{F26A0FCB-94D9-4F9E-BBAF-4053AB297296}" type="parTrans" cxnId="{537D51B4-533C-41BA-AC55-6E9FBD43F60E}">
      <dgm:prSet/>
      <dgm:spPr/>
      <dgm:t>
        <a:bodyPr/>
        <a:lstStyle/>
        <a:p>
          <a:endParaRPr lang="en-US"/>
        </a:p>
      </dgm:t>
    </dgm:pt>
    <dgm:pt modelId="{AEE3CADA-D006-4E9F-B3AE-375DE2B9F445}" type="sibTrans" cxnId="{537D51B4-533C-41BA-AC55-6E9FBD43F60E}">
      <dgm:prSet/>
      <dgm:spPr/>
      <dgm:t>
        <a:bodyPr/>
        <a:lstStyle/>
        <a:p>
          <a:endParaRPr lang="en-US"/>
        </a:p>
      </dgm:t>
    </dgm:pt>
    <dgm:pt modelId="{29E9BE2F-A109-4F4A-8CF7-CA22463BC82A}">
      <dgm:prSet/>
      <dgm:spPr/>
      <dgm:t>
        <a:bodyPr/>
        <a:lstStyle/>
        <a:p>
          <a:r>
            <a:rPr lang="en-US" dirty="0"/>
            <a:t>Developed by Irish Mathematician Sir William Rowan Hamilton 1843.</a:t>
          </a:r>
        </a:p>
      </dgm:t>
    </dgm:pt>
    <dgm:pt modelId="{4129EC0D-5191-448D-9CCB-96522B1E43A8}" type="parTrans" cxnId="{3AF8F2E2-BFB6-411F-9461-AE6A830F6141}">
      <dgm:prSet/>
      <dgm:spPr/>
      <dgm:t>
        <a:bodyPr/>
        <a:lstStyle/>
        <a:p>
          <a:endParaRPr lang="en-US"/>
        </a:p>
      </dgm:t>
    </dgm:pt>
    <dgm:pt modelId="{12F1765F-B734-42CF-8AA9-1D69D49DB73E}" type="sibTrans" cxnId="{3AF8F2E2-BFB6-411F-9461-AE6A830F6141}">
      <dgm:prSet/>
      <dgm:spPr/>
      <dgm:t>
        <a:bodyPr/>
        <a:lstStyle/>
        <a:p>
          <a:endParaRPr lang="en-US"/>
        </a:p>
      </dgm:t>
    </dgm:pt>
    <dgm:pt modelId="{C15B9B0D-808C-475E-9C44-59C43070289D}">
      <dgm:prSet/>
      <dgm:spPr/>
      <dgm:t>
        <a:bodyPr/>
        <a:lstStyle/>
        <a:p>
          <a:r>
            <a:rPr lang="en-US" dirty="0"/>
            <a:t>Based on complex number system and their operations. </a:t>
          </a:r>
        </a:p>
      </dgm:t>
    </dgm:pt>
    <dgm:pt modelId="{AD741B2B-DFDE-4889-BEE6-8D84D413A206}" type="parTrans" cxnId="{52A57CA0-0C0F-4B84-9A3C-6C18EF0388F4}">
      <dgm:prSet/>
      <dgm:spPr/>
      <dgm:t>
        <a:bodyPr/>
        <a:lstStyle/>
        <a:p>
          <a:endParaRPr lang="en-US"/>
        </a:p>
      </dgm:t>
    </dgm:pt>
    <dgm:pt modelId="{8EC63F74-CCEA-4089-B9DF-B38CFA26AF44}" type="sibTrans" cxnId="{52A57CA0-0C0F-4B84-9A3C-6C18EF0388F4}">
      <dgm:prSet/>
      <dgm:spPr/>
      <dgm:t>
        <a:bodyPr/>
        <a:lstStyle/>
        <a:p>
          <a:endParaRPr lang="en-US"/>
        </a:p>
      </dgm:t>
    </dgm:pt>
    <dgm:pt modelId="{636B5AC4-9E7A-4F01-A75F-2787E5D1EBB1}">
      <dgm:prSet/>
      <dgm:spPr/>
      <dgm:t>
        <a:bodyPr/>
        <a:lstStyle/>
        <a:p>
          <a:r>
            <a:rPr lang="en-US"/>
            <a:t>Properties of Unit quaternions help to define rotation. </a:t>
          </a:r>
        </a:p>
      </dgm:t>
    </dgm:pt>
    <dgm:pt modelId="{8992B550-DA19-4A07-BE97-0BFADBDDB76D}" type="parTrans" cxnId="{B0D8BA13-CD41-41A4-920E-51C9510930E2}">
      <dgm:prSet/>
      <dgm:spPr/>
      <dgm:t>
        <a:bodyPr/>
        <a:lstStyle/>
        <a:p>
          <a:endParaRPr lang="en-US"/>
        </a:p>
      </dgm:t>
    </dgm:pt>
    <dgm:pt modelId="{A6622775-E98A-45B6-A43C-48D1ABD45130}" type="sibTrans" cxnId="{B0D8BA13-CD41-41A4-920E-51C9510930E2}">
      <dgm:prSet/>
      <dgm:spPr/>
      <dgm:t>
        <a:bodyPr/>
        <a:lstStyle/>
        <a:p>
          <a:endParaRPr lang="en-US"/>
        </a:p>
      </dgm:t>
    </dgm:pt>
    <dgm:pt modelId="{BE87E0BF-DF93-43CF-949C-A800A5A722D9}" type="pres">
      <dgm:prSet presAssocID="{D85AA19C-46B2-4C01-8F94-1BDCB8FC412B}" presName="outerComposite" presStyleCnt="0">
        <dgm:presLayoutVars>
          <dgm:chMax val="5"/>
          <dgm:dir/>
          <dgm:resizeHandles val="exact"/>
        </dgm:presLayoutVars>
      </dgm:prSet>
      <dgm:spPr/>
    </dgm:pt>
    <dgm:pt modelId="{BBD7A6A3-D5DF-4DF0-88FF-8F67CE8F10E8}" type="pres">
      <dgm:prSet presAssocID="{D85AA19C-46B2-4C01-8F94-1BDCB8FC412B}" presName="dummyMaxCanvas" presStyleCnt="0">
        <dgm:presLayoutVars/>
      </dgm:prSet>
      <dgm:spPr/>
    </dgm:pt>
    <dgm:pt modelId="{ED14A843-7CBA-4B6E-9EAE-A08053425315}" type="pres">
      <dgm:prSet presAssocID="{D85AA19C-46B2-4C01-8F94-1BDCB8FC412B}" presName="FiveNodes_1" presStyleLbl="node1" presStyleIdx="0" presStyleCnt="5">
        <dgm:presLayoutVars>
          <dgm:bulletEnabled val="1"/>
        </dgm:presLayoutVars>
      </dgm:prSet>
      <dgm:spPr/>
    </dgm:pt>
    <dgm:pt modelId="{7F875577-EDA2-4A20-A302-E660CC428866}" type="pres">
      <dgm:prSet presAssocID="{D85AA19C-46B2-4C01-8F94-1BDCB8FC412B}" presName="FiveNodes_2" presStyleLbl="node1" presStyleIdx="1" presStyleCnt="5">
        <dgm:presLayoutVars>
          <dgm:bulletEnabled val="1"/>
        </dgm:presLayoutVars>
      </dgm:prSet>
      <dgm:spPr/>
    </dgm:pt>
    <dgm:pt modelId="{B3E5849B-F9C3-4ACE-8C46-E1316DB1F745}" type="pres">
      <dgm:prSet presAssocID="{D85AA19C-46B2-4C01-8F94-1BDCB8FC412B}" presName="FiveNodes_3" presStyleLbl="node1" presStyleIdx="2" presStyleCnt="5">
        <dgm:presLayoutVars>
          <dgm:bulletEnabled val="1"/>
        </dgm:presLayoutVars>
      </dgm:prSet>
      <dgm:spPr/>
    </dgm:pt>
    <dgm:pt modelId="{18EAF821-BD09-4593-8716-B44F82F7EC55}" type="pres">
      <dgm:prSet presAssocID="{D85AA19C-46B2-4C01-8F94-1BDCB8FC412B}" presName="FiveNodes_4" presStyleLbl="node1" presStyleIdx="3" presStyleCnt="5">
        <dgm:presLayoutVars>
          <dgm:bulletEnabled val="1"/>
        </dgm:presLayoutVars>
      </dgm:prSet>
      <dgm:spPr/>
    </dgm:pt>
    <dgm:pt modelId="{3DC2AB83-4948-4603-A69D-19B9C4F9726F}" type="pres">
      <dgm:prSet presAssocID="{D85AA19C-46B2-4C01-8F94-1BDCB8FC412B}" presName="FiveNodes_5" presStyleLbl="node1" presStyleIdx="4" presStyleCnt="5">
        <dgm:presLayoutVars>
          <dgm:bulletEnabled val="1"/>
        </dgm:presLayoutVars>
      </dgm:prSet>
      <dgm:spPr/>
    </dgm:pt>
    <dgm:pt modelId="{29A27232-B8BB-4BC9-A62F-5012BFB234C9}" type="pres">
      <dgm:prSet presAssocID="{D85AA19C-46B2-4C01-8F94-1BDCB8FC412B}" presName="FiveConn_1-2" presStyleLbl="fgAccFollowNode1" presStyleIdx="0" presStyleCnt="4">
        <dgm:presLayoutVars>
          <dgm:bulletEnabled val="1"/>
        </dgm:presLayoutVars>
      </dgm:prSet>
      <dgm:spPr/>
    </dgm:pt>
    <dgm:pt modelId="{B8716207-5864-4C90-98D8-FB2BED36239A}" type="pres">
      <dgm:prSet presAssocID="{D85AA19C-46B2-4C01-8F94-1BDCB8FC412B}" presName="FiveConn_2-3" presStyleLbl="fgAccFollowNode1" presStyleIdx="1" presStyleCnt="4">
        <dgm:presLayoutVars>
          <dgm:bulletEnabled val="1"/>
        </dgm:presLayoutVars>
      </dgm:prSet>
      <dgm:spPr/>
    </dgm:pt>
    <dgm:pt modelId="{DD8184FD-75E6-4141-9B2B-8A32D8B0B178}" type="pres">
      <dgm:prSet presAssocID="{D85AA19C-46B2-4C01-8F94-1BDCB8FC412B}" presName="FiveConn_3-4" presStyleLbl="fgAccFollowNode1" presStyleIdx="2" presStyleCnt="4">
        <dgm:presLayoutVars>
          <dgm:bulletEnabled val="1"/>
        </dgm:presLayoutVars>
      </dgm:prSet>
      <dgm:spPr/>
    </dgm:pt>
    <dgm:pt modelId="{692B4555-011E-4555-9F6E-11AE87F0DD57}" type="pres">
      <dgm:prSet presAssocID="{D85AA19C-46B2-4C01-8F94-1BDCB8FC412B}" presName="FiveConn_4-5" presStyleLbl="fgAccFollowNode1" presStyleIdx="3" presStyleCnt="4">
        <dgm:presLayoutVars>
          <dgm:bulletEnabled val="1"/>
        </dgm:presLayoutVars>
      </dgm:prSet>
      <dgm:spPr/>
    </dgm:pt>
    <dgm:pt modelId="{0A4B6BCF-3073-4D65-8C60-24873D7211FD}" type="pres">
      <dgm:prSet presAssocID="{D85AA19C-46B2-4C01-8F94-1BDCB8FC412B}" presName="FiveNodes_1_text" presStyleLbl="node1" presStyleIdx="4" presStyleCnt="5">
        <dgm:presLayoutVars>
          <dgm:bulletEnabled val="1"/>
        </dgm:presLayoutVars>
      </dgm:prSet>
      <dgm:spPr/>
    </dgm:pt>
    <dgm:pt modelId="{456A5F81-F2E3-4233-9F5F-7F03D30A9CFD}" type="pres">
      <dgm:prSet presAssocID="{D85AA19C-46B2-4C01-8F94-1BDCB8FC412B}" presName="FiveNodes_2_text" presStyleLbl="node1" presStyleIdx="4" presStyleCnt="5">
        <dgm:presLayoutVars>
          <dgm:bulletEnabled val="1"/>
        </dgm:presLayoutVars>
      </dgm:prSet>
      <dgm:spPr/>
    </dgm:pt>
    <dgm:pt modelId="{96AA4F90-0C2D-441A-B08D-D0ABDFD5FABB}" type="pres">
      <dgm:prSet presAssocID="{D85AA19C-46B2-4C01-8F94-1BDCB8FC412B}" presName="FiveNodes_3_text" presStyleLbl="node1" presStyleIdx="4" presStyleCnt="5">
        <dgm:presLayoutVars>
          <dgm:bulletEnabled val="1"/>
        </dgm:presLayoutVars>
      </dgm:prSet>
      <dgm:spPr/>
    </dgm:pt>
    <dgm:pt modelId="{DB095A43-4840-4862-9F42-94D9606EB793}" type="pres">
      <dgm:prSet presAssocID="{D85AA19C-46B2-4C01-8F94-1BDCB8FC412B}" presName="FiveNodes_4_text" presStyleLbl="node1" presStyleIdx="4" presStyleCnt="5">
        <dgm:presLayoutVars>
          <dgm:bulletEnabled val="1"/>
        </dgm:presLayoutVars>
      </dgm:prSet>
      <dgm:spPr/>
    </dgm:pt>
    <dgm:pt modelId="{C93AF242-6B90-4199-BAD7-B46558A52C80}" type="pres">
      <dgm:prSet presAssocID="{D85AA19C-46B2-4C01-8F94-1BDCB8FC412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0D8BA13-CD41-41A4-920E-51C9510930E2}" srcId="{D85AA19C-46B2-4C01-8F94-1BDCB8FC412B}" destId="{636B5AC4-9E7A-4F01-A75F-2787E5D1EBB1}" srcOrd="4" destOrd="0" parTransId="{8992B550-DA19-4A07-BE97-0BFADBDDB76D}" sibTransId="{A6622775-E98A-45B6-A43C-48D1ABD45130}"/>
    <dgm:cxn modelId="{D7CD3620-0E44-4520-8BA9-235C9AC338F3}" type="presOf" srcId="{8EC63F74-CCEA-4089-B9DF-B38CFA26AF44}" destId="{692B4555-011E-4555-9F6E-11AE87F0DD57}" srcOrd="0" destOrd="0" presId="urn:microsoft.com/office/officeart/2005/8/layout/vProcess5"/>
    <dgm:cxn modelId="{F768E02E-94D2-4529-B433-1134052E7F24}" type="presOf" srcId="{9BA3F031-A96A-4B18-B54E-69806DEE14F9}" destId="{0A4B6BCF-3073-4D65-8C60-24873D7211FD}" srcOrd="1" destOrd="0" presId="urn:microsoft.com/office/officeart/2005/8/layout/vProcess5"/>
    <dgm:cxn modelId="{FA6F6437-EC8A-4063-B6A9-0BA5F5E3A720}" type="presOf" srcId="{636B5AC4-9E7A-4F01-A75F-2787E5D1EBB1}" destId="{C93AF242-6B90-4199-BAD7-B46558A52C80}" srcOrd="1" destOrd="0" presId="urn:microsoft.com/office/officeart/2005/8/layout/vProcess5"/>
    <dgm:cxn modelId="{021A3A3F-BBB7-4714-8F2A-F1AA83847310}" type="presOf" srcId="{29E9BE2F-A109-4F4A-8CF7-CA22463BC82A}" destId="{96AA4F90-0C2D-441A-B08D-D0ABDFD5FABB}" srcOrd="1" destOrd="0" presId="urn:microsoft.com/office/officeart/2005/8/layout/vProcess5"/>
    <dgm:cxn modelId="{0B12735E-3CD0-40C8-9E2F-23F4CFE9A11F}" type="presOf" srcId="{9BA3F031-A96A-4B18-B54E-69806DEE14F9}" destId="{ED14A843-7CBA-4B6E-9EAE-A08053425315}" srcOrd="0" destOrd="0" presId="urn:microsoft.com/office/officeart/2005/8/layout/vProcess5"/>
    <dgm:cxn modelId="{717A2D4C-00FF-4258-AD09-3101179144A5}" type="presOf" srcId="{636B5AC4-9E7A-4F01-A75F-2787E5D1EBB1}" destId="{3DC2AB83-4948-4603-A69D-19B9C4F9726F}" srcOrd="0" destOrd="0" presId="urn:microsoft.com/office/officeart/2005/8/layout/vProcess5"/>
    <dgm:cxn modelId="{4990DC70-10FB-441A-AA18-314B5548424D}" type="presOf" srcId="{C15B9B0D-808C-475E-9C44-59C43070289D}" destId="{DB095A43-4840-4862-9F42-94D9606EB793}" srcOrd="1" destOrd="0" presId="urn:microsoft.com/office/officeart/2005/8/layout/vProcess5"/>
    <dgm:cxn modelId="{8EB5D283-AA23-4952-8665-6CF0469CB38D}" type="presOf" srcId="{AEE3CADA-D006-4E9F-B3AE-375DE2B9F445}" destId="{B8716207-5864-4C90-98D8-FB2BED36239A}" srcOrd="0" destOrd="0" presId="urn:microsoft.com/office/officeart/2005/8/layout/vProcess5"/>
    <dgm:cxn modelId="{86739F87-4CB3-4ED6-AE59-0F2E54F9B040}" type="presOf" srcId="{29E9BE2F-A109-4F4A-8CF7-CA22463BC82A}" destId="{B3E5849B-F9C3-4ACE-8C46-E1316DB1F745}" srcOrd="0" destOrd="0" presId="urn:microsoft.com/office/officeart/2005/8/layout/vProcess5"/>
    <dgm:cxn modelId="{3BD8818B-D49B-41AD-A451-DF652E8F5AA9}" type="presOf" srcId="{12F1765F-B734-42CF-8AA9-1D69D49DB73E}" destId="{DD8184FD-75E6-4141-9B2B-8A32D8B0B178}" srcOrd="0" destOrd="0" presId="urn:microsoft.com/office/officeart/2005/8/layout/vProcess5"/>
    <dgm:cxn modelId="{72737B8C-CFAD-4F53-94EE-11CA76B555E6}" type="presOf" srcId="{2B4158B6-8642-462A-BF01-0E61594929AB}" destId="{456A5F81-F2E3-4233-9F5F-7F03D30A9CFD}" srcOrd="1" destOrd="0" presId="urn:microsoft.com/office/officeart/2005/8/layout/vProcess5"/>
    <dgm:cxn modelId="{924A159D-7A2C-4427-93FE-9BBD86404CDB}" type="presOf" srcId="{2B4158B6-8642-462A-BF01-0E61594929AB}" destId="{7F875577-EDA2-4A20-A302-E660CC428866}" srcOrd="0" destOrd="0" presId="urn:microsoft.com/office/officeart/2005/8/layout/vProcess5"/>
    <dgm:cxn modelId="{52A57CA0-0C0F-4B84-9A3C-6C18EF0388F4}" srcId="{D85AA19C-46B2-4C01-8F94-1BDCB8FC412B}" destId="{C15B9B0D-808C-475E-9C44-59C43070289D}" srcOrd="3" destOrd="0" parTransId="{AD741B2B-DFDE-4889-BEE6-8D84D413A206}" sibTransId="{8EC63F74-CCEA-4089-B9DF-B38CFA26AF44}"/>
    <dgm:cxn modelId="{EB0EA4A4-E217-476C-82DB-E2680BDFAFCF}" type="presOf" srcId="{C15B9B0D-808C-475E-9C44-59C43070289D}" destId="{18EAF821-BD09-4593-8716-B44F82F7EC55}" srcOrd="0" destOrd="0" presId="urn:microsoft.com/office/officeart/2005/8/layout/vProcess5"/>
    <dgm:cxn modelId="{8F9477AA-F9BF-422D-907A-6EC5B821CFF7}" type="presOf" srcId="{D85AA19C-46B2-4C01-8F94-1BDCB8FC412B}" destId="{BE87E0BF-DF93-43CF-949C-A800A5A722D9}" srcOrd="0" destOrd="0" presId="urn:microsoft.com/office/officeart/2005/8/layout/vProcess5"/>
    <dgm:cxn modelId="{3F9521B3-D6DD-4AFB-801E-4C477AA444E5}" type="presOf" srcId="{C4405092-200C-4FB5-9809-A72508575220}" destId="{29A27232-B8BB-4BC9-A62F-5012BFB234C9}" srcOrd="0" destOrd="0" presId="urn:microsoft.com/office/officeart/2005/8/layout/vProcess5"/>
    <dgm:cxn modelId="{537D51B4-533C-41BA-AC55-6E9FBD43F60E}" srcId="{D85AA19C-46B2-4C01-8F94-1BDCB8FC412B}" destId="{2B4158B6-8642-462A-BF01-0E61594929AB}" srcOrd="1" destOrd="0" parTransId="{F26A0FCB-94D9-4F9E-BBAF-4053AB297296}" sibTransId="{AEE3CADA-D006-4E9F-B3AE-375DE2B9F445}"/>
    <dgm:cxn modelId="{1DBFDDBB-483E-4EBB-8AE0-B5727FBF74AD}" srcId="{D85AA19C-46B2-4C01-8F94-1BDCB8FC412B}" destId="{9BA3F031-A96A-4B18-B54E-69806DEE14F9}" srcOrd="0" destOrd="0" parTransId="{D842356B-401C-446C-BDBA-FD2E8FCB7EAB}" sibTransId="{C4405092-200C-4FB5-9809-A72508575220}"/>
    <dgm:cxn modelId="{3AF8F2E2-BFB6-411F-9461-AE6A830F6141}" srcId="{D85AA19C-46B2-4C01-8F94-1BDCB8FC412B}" destId="{29E9BE2F-A109-4F4A-8CF7-CA22463BC82A}" srcOrd="2" destOrd="0" parTransId="{4129EC0D-5191-448D-9CCB-96522B1E43A8}" sibTransId="{12F1765F-B734-42CF-8AA9-1D69D49DB73E}"/>
    <dgm:cxn modelId="{DAE39C36-4444-4B75-B73D-767630062DB4}" type="presParOf" srcId="{BE87E0BF-DF93-43CF-949C-A800A5A722D9}" destId="{BBD7A6A3-D5DF-4DF0-88FF-8F67CE8F10E8}" srcOrd="0" destOrd="0" presId="urn:microsoft.com/office/officeart/2005/8/layout/vProcess5"/>
    <dgm:cxn modelId="{6DD60AAC-980C-4560-9808-9CFE945BC571}" type="presParOf" srcId="{BE87E0BF-DF93-43CF-949C-A800A5A722D9}" destId="{ED14A843-7CBA-4B6E-9EAE-A08053425315}" srcOrd="1" destOrd="0" presId="urn:microsoft.com/office/officeart/2005/8/layout/vProcess5"/>
    <dgm:cxn modelId="{46C6EBC4-A450-4859-A5F4-9DCCF538AE75}" type="presParOf" srcId="{BE87E0BF-DF93-43CF-949C-A800A5A722D9}" destId="{7F875577-EDA2-4A20-A302-E660CC428866}" srcOrd="2" destOrd="0" presId="urn:microsoft.com/office/officeart/2005/8/layout/vProcess5"/>
    <dgm:cxn modelId="{7FCB610B-537F-4E39-9CAF-BACB5833A277}" type="presParOf" srcId="{BE87E0BF-DF93-43CF-949C-A800A5A722D9}" destId="{B3E5849B-F9C3-4ACE-8C46-E1316DB1F745}" srcOrd="3" destOrd="0" presId="urn:microsoft.com/office/officeart/2005/8/layout/vProcess5"/>
    <dgm:cxn modelId="{3BDA3142-85C3-4025-B072-377E982CF0D2}" type="presParOf" srcId="{BE87E0BF-DF93-43CF-949C-A800A5A722D9}" destId="{18EAF821-BD09-4593-8716-B44F82F7EC55}" srcOrd="4" destOrd="0" presId="urn:microsoft.com/office/officeart/2005/8/layout/vProcess5"/>
    <dgm:cxn modelId="{C52FDB48-F1FF-4FD8-8080-80A5302C7198}" type="presParOf" srcId="{BE87E0BF-DF93-43CF-949C-A800A5A722D9}" destId="{3DC2AB83-4948-4603-A69D-19B9C4F9726F}" srcOrd="5" destOrd="0" presId="urn:microsoft.com/office/officeart/2005/8/layout/vProcess5"/>
    <dgm:cxn modelId="{A01CCFE1-90AB-4F29-8F0F-A214154A3F3C}" type="presParOf" srcId="{BE87E0BF-DF93-43CF-949C-A800A5A722D9}" destId="{29A27232-B8BB-4BC9-A62F-5012BFB234C9}" srcOrd="6" destOrd="0" presId="urn:microsoft.com/office/officeart/2005/8/layout/vProcess5"/>
    <dgm:cxn modelId="{5AB35965-BB62-4339-9002-EBEE22FF6346}" type="presParOf" srcId="{BE87E0BF-DF93-43CF-949C-A800A5A722D9}" destId="{B8716207-5864-4C90-98D8-FB2BED36239A}" srcOrd="7" destOrd="0" presId="urn:microsoft.com/office/officeart/2005/8/layout/vProcess5"/>
    <dgm:cxn modelId="{48527798-4897-4763-8A42-143E01CABCFF}" type="presParOf" srcId="{BE87E0BF-DF93-43CF-949C-A800A5A722D9}" destId="{DD8184FD-75E6-4141-9B2B-8A32D8B0B178}" srcOrd="8" destOrd="0" presId="urn:microsoft.com/office/officeart/2005/8/layout/vProcess5"/>
    <dgm:cxn modelId="{4EF936C1-9D01-4747-97BE-415BEC1966FE}" type="presParOf" srcId="{BE87E0BF-DF93-43CF-949C-A800A5A722D9}" destId="{692B4555-011E-4555-9F6E-11AE87F0DD57}" srcOrd="9" destOrd="0" presId="urn:microsoft.com/office/officeart/2005/8/layout/vProcess5"/>
    <dgm:cxn modelId="{A9922DB4-B314-40D2-BD33-AA9564C65B0B}" type="presParOf" srcId="{BE87E0BF-DF93-43CF-949C-A800A5A722D9}" destId="{0A4B6BCF-3073-4D65-8C60-24873D7211FD}" srcOrd="10" destOrd="0" presId="urn:microsoft.com/office/officeart/2005/8/layout/vProcess5"/>
    <dgm:cxn modelId="{94373162-3594-40BD-8629-B493CE8F4362}" type="presParOf" srcId="{BE87E0BF-DF93-43CF-949C-A800A5A722D9}" destId="{456A5F81-F2E3-4233-9F5F-7F03D30A9CFD}" srcOrd="11" destOrd="0" presId="urn:microsoft.com/office/officeart/2005/8/layout/vProcess5"/>
    <dgm:cxn modelId="{DAFB3902-B1AD-4E22-9D1A-BDF98A3AFD4B}" type="presParOf" srcId="{BE87E0BF-DF93-43CF-949C-A800A5A722D9}" destId="{96AA4F90-0C2D-441A-B08D-D0ABDFD5FABB}" srcOrd="12" destOrd="0" presId="urn:microsoft.com/office/officeart/2005/8/layout/vProcess5"/>
    <dgm:cxn modelId="{5E627A65-92DB-4AEE-BDCB-B9C17C09194C}" type="presParOf" srcId="{BE87E0BF-DF93-43CF-949C-A800A5A722D9}" destId="{DB095A43-4840-4862-9F42-94D9606EB793}" srcOrd="13" destOrd="0" presId="urn:microsoft.com/office/officeart/2005/8/layout/vProcess5"/>
    <dgm:cxn modelId="{90944462-B246-495E-A880-74030CF98D79}" type="presParOf" srcId="{BE87E0BF-DF93-43CF-949C-A800A5A722D9}" destId="{C93AF242-6B90-4199-BAD7-B46558A52C8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4A843-7CBA-4B6E-9EAE-A08053425315}">
      <dsp:nvSpPr>
        <dsp:cNvPr id="0" name=""/>
        <dsp:cNvSpPr/>
      </dsp:nvSpPr>
      <dsp:spPr>
        <a:xfrm>
          <a:off x="0" y="0"/>
          <a:ext cx="4572494" cy="6524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Euler’s Parameter is based on quaternions.</a:t>
          </a:r>
        </a:p>
      </dsp:txBody>
      <dsp:txXfrm>
        <a:off x="19108" y="19108"/>
        <a:ext cx="3792168" cy="614188"/>
      </dsp:txXfrm>
    </dsp:sp>
    <dsp:sp modelId="{7F875577-EDA2-4A20-A302-E660CC428866}">
      <dsp:nvSpPr>
        <dsp:cNvPr id="0" name=""/>
        <dsp:cNvSpPr/>
      </dsp:nvSpPr>
      <dsp:spPr>
        <a:xfrm>
          <a:off x="341452" y="743016"/>
          <a:ext cx="4572494" cy="6524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Introduction of new dimensions.</a:t>
          </a:r>
        </a:p>
      </dsp:txBody>
      <dsp:txXfrm>
        <a:off x="360560" y="762124"/>
        <a:ext cx="3768763" cy="614188"/>
      </dsp:txXfrm>
    </dsp:sp>
    <dsp:sp modelId="{B3E5849B-F9C3-4ACE-8C46-E1316DB1F745}">
      <dsp:nvSpPr>
        <dsp:cNvPr id="0" name=""/>
        <dsp:cNvSpPr/>
      </dsp:nvSpPr>
      <dsp:spPr>
        <a:xfrm>
          <a:off x="682905" y="1486033"/>
          <a:ext cx="4572494" cy="6524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Developed by Irish Mathematician Sir William Rowan Hamilton 1843.</a:t>
          </a:r>
        </a:p>
      </dsp:txBody>
      <dsp:txXfrm>
        <a:off x="702013" y="1505141"/>
        <a:ext cx="3768763" cy="614188"/>
      </dsp:txXfrm>
    </dsp:sp>
    <dsp:sp modelId="{18EAF821-BD09-4593-8716-B44F82F7EC55}">
      <dsp:nvSpPr>
        <dsp:cNvPr id="0" name=""/>
        <dsp:cNvSpPr/>
      </dsp:nvSpPr>
      <dsp:spPr>
        <a:xfrm>
          <a:off x="1024357" y="2229049"/>
          <a:ext cx="4572494" cy="6524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Based on complex number system and their operations. </a:t>
          </a:r>
        </a:p>
      </dsp:txBody>
      <dsp:txXfrm>
        <a:off x="1043465" y="2248157"/>
        <a:ext cx="3768763" cy="614188"/>
      </dsp:txXfrm>
    </dsp:sp>
    <dsp:sp modelId="{3DC2AB83-4948-4603-A69D-19B9C4F9726F}">
      <dsp:nvSpPr>
        <dsp:cNvPr id="0" name=""/>
        <dsp:cNvSpPr/>
      </dsp:nvSpPr>
      <dsp:spPr>
        <a:xfrm>
          <a:off x="1365810" y="2972066"/>
          <a:ext cx="4572494" cy="6524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Properties of Unit quaternions help to define rotation. </a:t>
          </a:r>
        </a:p>
      </dsp:txBody>
      <dsp:txXfrm>
        <a:off x="1384918" y="2991174"/>
        <a:ext cx="3768763" cy="614188"/>
      </dsp:txXfrm>
    </dsp:sp>
    <dsp:sp modelId="{29A27232-B8BB-4BC9-A62F-5012BFB234C9}">
      <dsp:nvSpPr>
        <dsp:cNvPr id="0" name=""/>
        <dsp:cNvSpPr/>
      </dsp:nvSpPr>
      <dsp:spPr>
        <a:xfrm>
          <a:off x="4148431" y="476617"/>
          <a:ext cx="424063" cy="42406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243845" y="476617"/>
        <a:ext cx="233235" cy="319107"/>
      </dsp:txXfrm>
    </dsp:sp>
    <dsp:sp modelId="{B8716207-5864-4C90-98D8-FB2BED36239A}">
      <dsp:nvSpPr>
        <dsp:cNvPr id="0" name=""/>
        <dsp:cNvSpPr/>
      </dsp:nvSpPr>
      <dsp:spPr>
        <a:xfrm>
          <a:off x="4489884" y="1219634"/>
          <a:ext cx="424063" cy="4240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585298" y="1219634"/>
        <a:ext cx="233235" cy="319107"/>
      </dsp:txXfrm>
    </dsp:sp>
    <dsp:sp modelId="{DD8184FD-75E6-4141-9B2B-8A32D8B0B178}">
      <dsp:nvSpPr>
        <dsp:cNvPr id="0" name=""/>
        <dsp:cNvSpPr/>
      </dsp:nvSpPr>
      <dsp:spPr>
        <a:xfrm>
          <a:off x="4831336" y="1951777"/>
          <a:ext cx="424063" cy="42406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926750" y="1951777"/>
        <a:ext cx="233235" cy="319107"/>
      </dsp:txXfrm>
    </dsp:sp>
    <dsp:sp modelId="{692B4555-011E-4555-9F6E-11AE87F0DD57}">
      <dsp:nvSpPr>
        <dsp:cNvPr id="0" name=""/>
        <dsp:cNvSpPr/>
      </dsp:nvSpPr>
      <dsp:spPr>
        <a:xfrm>
          <a:off x="5172789" y="2702043"/>
          <a:ext cx="424063" cy="42406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268203" y="2702043"/>
        <a:ext cx="233235" cy="319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664A9-F47A-44F2-87A5-8B2125BA8BF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8E6B8-8751-4E2A-95A7-F52470C14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2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8E6B8-8751-4E2A-95A7-F52470C14A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9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0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3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36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2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26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5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3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72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8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7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3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44E947-D458-466E-B4B5-DA4647E2346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212951-7C6F-4648-97DA-DB59ACE9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1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1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5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773819-EC1E-4175-B231-B98578E04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412" y="16669"/>
            <a:ext cx="6054723" cy="261619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RESEARCH ON SIX DEGREES OF FREEDOM OF A MOVING 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F82B0-0493-4FD0-86E3-6193F6D65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r>
              <a:rPr lang="en-US"/>
              <a:t>Presented by: Ayush Thapa	                                             </a:t>
            </a:r>
          </a:p>
          <a:p>
            <a:r>
              <a:rPr lang="en-US"/>
              <a:t>Level: Undergraduate –Junior</a:t>
            </a:r>
          </a:p>
          <a:p>
            <a:r>
              <a:rPr lang="en-US"/>
              <a:t>Major: Mechanical Engineering </a:t>
            </a:r>
            <a:endParaRPr lang="en-US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527ED4AE-8C7C-4CE3-97C9-7346B6DC4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8" r="3784" b="9090"/>
          <a:stretch/>
        </p:blipFill>
        <p:spPr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93800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5C2AD9-F1A5-40CE-830E-CD0BE9D5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4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ECA4-6704-4160-96D1-72B92E08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en-US" sz="2400"/>
              <a:t>Six-degrees of freedom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B5DA-46D2-41D1-82B2-CD8075114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r>
              <a:rPr lang="en-US" sz="1600"/>
              <a:t>Three translation on X,Y &amp; Z axis</a:t>
            </a:r>
          </a:p>
          <a:p>
            <a:r>
              <a:rPr lang="en-US" sz="1600"/>
              <a:t>Three rotation on those axis (roll, pitch, and yaw)</a:t>
            </a:r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DA463-0C9D-4666-BCB7-DDBA5F3A1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782120"/>
            <a:ext cx="6240990" cy="486040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624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FD29-1885-4181-8F5B-4385F6D6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en-US" sz="3400" dirty="0"/>
              <a:t>Euler’s Angle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D19C6-30E2-48B5-BA8B-B6B80B53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/>
              <a:t>Angle made by body frame with respect to reference frame.</a:t>
            </a:r>
          </a:p>
          <a:p>
            <a:r>
              <a:rPr lang="en-US" dirty="0"/>
              <a:t>Used to define rotation.</a:t>
            </a:r>
          </a:p>
          <a:p>
            <a:r>
              <a:rPr lang="en-US" dirty="0"/>
              <a:t>Singularity problem (Commonly known as gimble lock).</a:t>
            </a:r>
          </a:p>
          <a:p>
            <a:r>
              <a:rPr lang="en-US" dirty="0"/>
              <a:t>Euler’s Parameter, Principle –Axis Angle, Rodrigues Parameter 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A02FA-0C8C-4A78-A795-4F351634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896" y="1975132"/>
            <a:ext cx="3864373" cy="38160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4490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aternions">
            <a:extLst>
              <a:ext uri="{FF2B5EF4-FFF2-40B4-BE49-F238E27FC236}">
                <a16:creationId xmlns:a16="http://schemas.microsoft.com/office/drawing/2014/main" id="{7EA5AD7E-597B-445B-9A8D-BC43117F9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r="31807"/>
          <a:stretch/>
        </p:blipFill>
        <p:spPr bwMode="auto"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EBE6D3-B95E-4069-86E0-4EC864D6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/>
              <a:t>Quaternions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341E132-3D26-4D98-AA4A-352C0C7D5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0943081"/>
              </p:ext>
            </p:extLst>
          </p:nvPr>
        </p:nvGraphicFramePr>
        <p:xfrm>
          <a:off x="643467" y="2666999"/>
          <a:ext cx="5938305" cy="3624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48753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2DCC-311E-4624-AAB3-1E98B411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 to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E6A90-687C-4B19-B298-5511DB62E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6808" y="2410141"/>
            <a:ext cx="3590925" cy="75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C3214-D301-45AA-9FC9-80DD662BC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474" y="3666175"/>
            <a:ext cx="3905250" cy="265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3365E6-2C80-4004-B664-C0C59EB07A5D}"/>
              </a:ext>
            </a:extLst>
          </p:cNvPr>
          <p:cNvSpPr txBox="1"/>
          <p:nvPr/>
        </p:nvSpPr>
        <p:spPr>
          <a:xfrm>
            <a:off x="3596640" y="2113280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Introduction to initial position using quaternions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28149-4BA6-48B5-A312-83C69B475139}"/>
              </a:ext>
            </a:extLst>
          </p:cNvPr>
          <p:cNvSpPr txBox="1"/>
          <p:nvPr/>
        </p:nvSpPr>
        <p:spPr>
          <a:xfrm>
            <a:off x="3688080" y="3336726"/>
            <a:ext cx="548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Defining the Euler’s Parameter, in terms of Euler’s angle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F4835-3873-430F-B600-ED9CDCEC7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730" y="3911961"/>
            <a:ext cx="3036378" cy="19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6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763-A3A1-472C-A173-FF966D2AE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4" y="262467"/>
            <a:ext cx="10749490" cy="55287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Bringing in new constraints,(Normality constraint).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Rotation matrix using Quaternions.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Defining Angular velocity in terms of time derivative of quaternions.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Euler’s Second Law of motion, finding differential equation to relate moment, inertial</a:t>
            </a:r>
          </a:p>
          <a:p>
            <a:pPr marL="0" indent="0">
              <a:buNone/>
            </a:pPr>
            <a:r>
              <a:rPr lang="en-US" dirty="0"/>
              <a:t> and second derivative of quaternions.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Solving using ODE45 in </a:t>
            </a:r>
            <a:r>
              <a:rPr lang="en-US" dirty="0" err="1"/>
              <a:t>Matlab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70E78-4E67-4F5A-BACB-5D06B199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09" y="739511"/>
            <a:ext cx="359092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B2324-EA66-4BE4-AAEB-C3573755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86" y="59266"/>
            <a:ext cx="5240338" cy="201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BD13A-3ABE-48DD-AD91-ED58FFE6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98" y="2398051"/>
            <a:ext cx="2362200" cy="78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1718C-9129-4897-94BE-D11CF58B7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262" y="3914377"/>
            <a:ext cx="4029075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A4783-E6AC-42D8-A0F8-BC8D3B0F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778" y="287868"/>
            <a:ext cx="10018713" cy="965200"/>
          </a:xfrm>
        </p:spPr>
        <p:txBody>
          <a:bodyPr/>
          <a:lstStyle/>
          <a:p>
            <a:r>
              <a:rPr lang="en-US" dirty="0"/>
              <a:t>Rotation of body frame. </a:t>
            </a:r>
          </a:p>
        </p:txBody>
      </p:sp>
      <p:pic>
        <p:nvPicPr>
          <p:cNvPr id="4" name="finalrot">
            <a:hlinkClick r:id="" action="ppaction://media"/>
            <a:extLst>
              <a:ext uri="{FF2B5EF4-FFF2-40B4-BE49-F238E27FC236}">
                <a16:creationId xmlns:a16="http://schemas.microsoft.com/office/drawing/2014/main" id="{EE574F72-2521-433B-9F98-65963EE6F2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4333" y="1085850"/>
            <a:ext cx="7696199" cy="5772150"/>
          </a:xfrm>
        </p:spPr>
      </p:pic>
    </p:spTree>
    <p:extLst>
      <p:ext uri="{BB962C8B-B14F-4D97-AF65-F5344CB8AC3E}">
        <p14:creationId xmlns:p14="http://schemas.microsoft.com/office/powerpoint/2010/main" val="19095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E030-AFD7-4C87-9550-A730ED53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778" y="1"/>
            <a:ext cx="10018713" cy="1041400"/>
          </a:xfrm>
        </p:spPr>
        <p:txBody>
          <a:bodyPr>
            <a:normAutofit/>
          </a:bodyPr>
          <a:lstStyle/>
          <a:p>
            <a:r>
              <a:rPr lang="en-US" sz="3000" dirty="0"/>
              <a:t>Trajectory of the body with initial velocity and cross wind </a:t>
            </a:r>
          </a:p>
        </p:txBody>
      </p:sp>
      <p:pic>
        <p:nvPicPr>
          <p:cNvPr id="7" name="crosswindframe">
            <a:hlinkClick r:id="" action="ppaction://media"/>
            <a:extLst>
              <a:ext uri="{FF2B5EF4-FFF2-40B4-BE49-F238E27FC236}">
                <a16:creationId xmlns:a16="http://schemas.microsoft.com/office/drawing/2014/main" id="{7859C5C2-67CF-423D-A00A-3AE7B39DFF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099" y="859021"/>
            <a:ext cx="6297433" cy="5871980"/>
          </a:xfrm>
        </p:spPr>
      </p:pic>
      <p:pic>
        <p:nvPicPr>
          <p:cNvPr id="8" name="crosstrajec">
            <a:hlinkClick r:id="" action="ppaction://media"/>
            <a:extLst>
              <a:ext uri="{FF2B5EF4-FFF2-40B4-BE49-F238E27FC236}">
                <a16:creationId xmlns:a16="http://schemas.microsoft.com/office/drawing/2014/main" id="{F0362CEC-8E21-41E0-8CFE-78B76F1214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8532" y="859020"/>
            <a:ext cx="5723468" cy="58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4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44AD-C14B-4543-BF1D-D5FC441F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951" y="119785"/>
            <a:ext cx="8797609" cy="1504335"/>
          </a:xfrm>
        </p:spPr>
        <p:txBody>
          <a:bodyPr>
            <a:normAutofit/>
          </a:bodyPr>
          <a:lstStyle/>
          <a:p>
            <a:r>
              <a:rPr lang="en-US" sz="2400" dirty="0"/>
              <a:t>Verification of Constraints and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E67070-4F6C-4D24-8F22-3498328D8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520" y="1400272"/>
            <a:ext cx="5535445" cy="4680741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3BD26E6C-A0F4-4A8C-A68F-9A33C7C02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37" y="1390245"/>
            <a:ext cx="6012963" cy="456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1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Widescreen</PresentationFormat>
  <Paragraphs>40</Paragraphs>
  <Slides>10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Parallax</vt:lpstr>
      <vt:lpstr>INDEPENDENT RESEARCH ON SIX DEGREES OF FREEDOM OF A MOVING BODY</vt:lpstr>
      <vt:lpstr>Six-degrees of freedom</vt:lpstr>
      <vt:lpstr>Euler’s Angle </vt:lpstr>
      <vt:lpstr>Quaternions </vt:lpstr>
      <vt:lpstr>Quaternions to Rotation</vt:lpstr>
      <vt:lpstr>PowerPoint Presentation</vt:lpstr>
      <vt:lpstr>Rotation of body frame. </vt:lpstr>
      <vt:lpstr>Trajectory of the body with initial velocity and cross wind </vt:lpstr>
      <vt:lpstr>Verification of Constraints and Energy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RESEARCH ON SIX DEGREES OF FREEDOM OF A MOVING BODY</dc:title>
  <dc:creator>Thapa, Ayush</dc:creator>
  <cp:lastModifiedBy>Thapa, Ayush</cp:lastModifiedBy>
  <cp:revision>1</cp:revision>
  <dcterms:created xsi:type="dcterms:W3CDTF">2019-09-25T18:04:53Z</dcterms:created>
  <dcterms:modified xsi:type="dcterms:W3CDTF">2019-09-25T18:05:02Z</dcterms:modified>
</cp:coreProperties>
</file>